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4" r:id="rId6"/>
    <p:sldId id="261" r:id="rId7"/>
    <p:sldId id="263" r:id="rId8"/>
    <p:sldId id="266" r:id="rId9"/>
    <p:sldId id="265" r:id="rId10"/>
    <p:sldId id="270" r:id="rId11"/>
    <p:sldId id="271" r:id="rId12"/>
    <p:sldId id="260" r:id="rId13"/>
    <p:sldId id="269" r:id="rId14"/>
    <p:sldId id="262" r:id="rId15"/>
    <p:sldId id="267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46064" y="6265852"/>
            <a:ext cx="17171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0.1c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2023-09-03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B13C860-A0FB-829F-8346-CEA7A099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51" y="1454150"/>
            <a:ext cx="4407274" cy="497205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322F1E7-1780-433E-CD24-20113FC24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77" y="1454150"/>
            <a:ext cx="2835566" cy="376915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14BBB7E4-B0C2-6D9B-21A4-99CB1E6D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84" y="5236598"/>
            <a:ext cx="2300704" cy="1294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4677633" y="207057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4890191" y="2439911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4988079" y="2809243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4677633" y="65685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4890191" y="102618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4988079" y="1361006"/>
            <a:ext cx="1197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4677633" y="3455243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4924836" y="3824575"/>
            <a:ext cx="4644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컴세바아이티탐구학원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코딩 강사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( 22.11. ~ 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508897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b="1" dirty="0" err="1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Party_map</a:t>
            </a:r>
            <a:r>
              <a:rPr lang="ko-KR" altLang="en-US" sz="14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Race</a:t>
            </a:r>
            <a:r>
              <a:rPr lang="ko-KR" altLang="en-US" sz="14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에러가 발생할 텐데</a:t>
            </a:r>
            <a:r>
              <a:rPr lang="en-US" altLang="ko-KR" sz="14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!!</a:t>
            </a:r>
          </a:p>
          <a:p>
            <a:r>
              <a:rPr lang="en-US" altLang="ko-KR" sz="14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sz="1400" b="1" dirty="0" err="1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concurrent_unordered_map</a:t>
            </a:r>
            <a:r>
              <a:rPr lang="ko-KR" altLang="en-US" sz="14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것으로 수정</a:t>
            </a:r>
            <a:endParaRPr lang="en-US" altLang="ko-KR" sz="1400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054EC87-4E2D-0A21-37B2-BC0B0746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6" y="1498356"/>
            <a:ext cx="4812058" cy="2681659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30D493A-A2AC-FD71-9C17-6A3BB85A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66" y="3831184"/>
            <a:ext cx="2653665" cy="2764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855520" y="4935595"/>
            <a:ext cx="47705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dirty="0" err="1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에러가 있다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동시에 추가하면 둘 중 하나만 추가 된다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727</TotalTime>
  <Words>1447</Words>
  <Application>Microsoft Office PowerPoint</Application>
  <PresentationFormat>A4 용지(210x297mm)</PresentationFormat>
  <Paragraphs>290</Paragraphs>
  <Slides>15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Jung Nai Hoon</cp:lastModifiedBy>
  <cp:revision>12</cp:revision>
  <dcterms:created xsi:type="dcterms:W3CDTF">2023-08-20T12:08:02Z</dcterms:created>
  <dcterms:modified xsi:type="dcterms:W3CDTF">2023-09-05T09:47:53Z</dcterms:modified>
</cp:coreProperties>
</file>